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526405" y="-1516380"/>
            <a:ext cx="18285460" cy="102857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4364355" y="-1882775"/>
            <a:ext cx="17071340" cy="96037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567180" y="-309245"/>
            <a:ext cx="14819630" cy="83369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2412365" y="-784860"/>
            <a:ext cx="15535275" cy="87395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899920" y="-496570"/>
            <a:ext cx="15918180" cy="89554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516380" y="-280670"/>
            <a:ext cx="14321790" cy="80568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209290" y="-1233170"/>
            <a:ext cx="16043910" cy="90258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2721610" y="-958850"/>
            <a:ext cx="16581120" cy="93281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2823210" y="-1016000"/>
            <a:ext cx="15686405" cy="882459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2875280" y="-1045210"/>
            <a:ext cx="17122775" cy="96329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2464435" y="-814070"/>
            <a:ext cx="15833725" cy="89077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379855" y="-713105"/>
            <a:ext cx="13579475" cy="763968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2747645" y="-973455"/>
            <a:ext cx="15539085" cy="874204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567055" y="-179070"/>
            <a:ext cx="13326110" cy="74968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2336800" y="-742315"/>
            <a:ext cx="15488920" cy="87134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773555" y="-425450"/>
            <a:ext cx="14232890" cy="80067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4055745" y="-1709420"/>
            <a:ext cx="18175605" cy="102254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2517775" y="-843915"/>
            <a:ext cx="17185640" cy="96678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4338320" y="-1868170"/>
            <a:ext cx="18482310" cy="103974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2286000" y="-713740"/>
            <a:ext cx="14582775" cy="8204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Arial</vt:lpstr>
      <vt:lpstr>宋体</vt:lpstr>
      <vt:lpstr>Wingdings</vt:lpstr>
      <vt:lpstr>Arial Unicode MS</vt:lpstr>
      <vt:lpstr>Calibri Light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maruicong</cp:lastModifiedBy>
  <cp:revision>2</cp:revision>
  <dcterms:created xsi:type="dcterms:W3CDTF">2015-05-05T08:02:00Z</dcterms:created>
  <dcterms:modified xsi:type="dcterms:W3CDTF">2020-03-25T02:04:22Z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